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1_9162B60E.xml" ContentType="application/vnd.ms-powerpoint.comments+xml"/>
  <Override PartName="/ppt/notesSlides/notesSlide2.xml" ContentType="application/vnd.openxmlformats-officedocument.presentationml.notesSlide+xml"/>
  <Override PartName="/ppt/comments/modernComment_102_61C82218.xml" ContentType="application/vnd.ms-powerpoint.comments+xml"/>
  <Override PartName="/ppt/notesSlides/notesSlide3.xml" ContentType="application/vnd.openxmlformats-officedocument.presentationml.notesSlide+xml"/>
  <Override PartName="/ppt/comments/modernComment_103_1C29331A.xml" ContentType="application/vnd.ms-powerpoint.comments+xml"/>
  <Override PartName="/ppt/notesSlides/notesSlide4.xml" ContentType="application/vnd.openxmlformats-officedocument.presentationml.notesSlide+xml"/>
  <Override PartName="/ppt/comments/modernComment_104_D2661257.xml" ContentType="application/vnd.ms-powerpoint.comments+xml"/>
  <Override PartName="/ppt/notesSlides/notesSlide5.xml" ContentType="application/vnd.openxmlformats-officedocument.presentationml.notesSlide+xml"/>
  <Override PartName="/ppt/comments/modernComment_105_F907F8A1.xml" ContentType="application/vnd.ms-powerpoint.comments+xml"/>
  <Override PartName="/ppt/notesSlides/notesSlide6.xml" ContentType="application/vnd.openxmlformats-officedocument.presentationml.notesSlide+xml"/>
  <Override PartName="/ppt/comments/modernComment_106_A349D710.xml" ContentType="application/vnd.ms-powerpoint.comments+xml"/>
  <Override PartName="/ppt/notesSlides/notesSlide7.xml" ContentType="application/vnd.openxmlformats-officedocument.presentationml.notesSlide+xml"/>
  <Override PartName="/ppt/comments/modernComment_107_F8E0A19B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658F803-A6A2-382A-29D9-655943716D7D}" name="穎萱 陳" initials="穎陳" userId="58123ce7d1eec4d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929"/>
    <a:srgbClr val="FFFFFF"/>
    <a:srgbClr val="8F9A8E"/>
    <a:srgbClr val="FFC408"/>
    <a:srgbClr val="0C4842"/>
    <a:srgbClr val="FEFA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modernComment_101_9162B60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E13B0B1-E807-4B5D-802F-0C2724DBC660}" authorId="{6658F803-A6A2-382A-29D9-655943716D7D}" created="2024-11-01T03:41:45.543">
    <pc:sldMkLst xmlns:pc="http://schemas.microsoft.com/office/powerpoint/2013/main/command">
      <pc:docMk/>
      <pc:sldMk cId="2439165454" sldId="257"/>
    </pc:sldMkLst>
    <p188:txBody>
      <a:bodyPr/>
      <a:lstStyle/>
      <a:p>
        <a:r>
          <a:rPr lang="zh-TW" altLang="en-US"/>
          <a:t>自從我因為一個腳滑被傳送到了地球，宇宙人協會安排我進了某大學，每天通勤上課。為了避免再度因“腳滑”而遲到，我通常都會提早到學校，然後在圖書館補眠。這樣我的地球生活倒也漸漸有了節奏。</a:t>
        </a:r>
      </a:p>
    </p188:txBody>
  </p188:cm>
</p188:cmLst>
</file>

<file path=ppt/comments/modernComment_102_61C8221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B0A959C-A042-48C7-8665-764479A46266}" authorId="{6658F803-A6A2-382A-29D9-655943716D7D}" created="2024-11-01T03:41:58.244">
    <pc:sldMkLst xmlns:pc="http://schemas.microsoft.com/office/powerpoint/2013/main/command">
      <pc:docMk/>
      <pc:sldMk cId="1640505880" sldId="258"/>
    </pc:sldMkLst>
    <p188:txBody>
      <a:bodyPr/>
      <a:lstStyle/>
      <a:p>
        <a:r>
          <a:rPr lang="zh-TW" altLang="en-US"/>
          <a:t>但有件事是逃不掉的——人類也好，宇宙人也好，都要上廁所，這就讓我不得不第一次踏進了地球的公共廁所。哼，是蹲式馬桶！這種東西，我早已耳聞，那個在工廠踩到香蕉皮跌倒摔進輸送帶的前輩早就告訴過我，所以我並不陌生，也沒什麼畏懼，準備蹲下來上廁所。</a:t>
        </a:r>
      </a:p>
    </p188:txBody>
  </p188:cm>
</p188:cmLst>
</file>

<file path=ppt/comments/modernComment_103_1C29331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D63F71E-9C62-428C-BF0A-5D9095642343}" authorId="{6658F803-A6A2-382A-29D9-655943716D7D}" created="2024-11-01T03:42:23.297">
    <pc:sldMkLst xmlns:pc="http://schemas.microsoft.com/office/powerpoint/2013/main/command">
      <pc:docMk/>
      <pc:sldMk cId="472462106" sldId="259"/>
    </pc:sldMkLst>
    <p188:txBody>
      <a:bodyPr/>
      <a:lstStyle/>
      <a:p>
        <a:r>
          <a:rPr lang="zh-TW" altLang="en-US"/>
          <a:t>然而，就在我剛蹲下時，忽然聽到一陣“噗loong loong loong loong”，竟然自動沖水了？我有些錯愕，不對呀，我還沒開始上呢！於是我上看看、下看看、左看看、右看看，試圖找到原因，但實在是百思不得其解。</a:t>
        </a:r>
      </a:p>
    </p188:txBody>
  </p188:cm>
</p188:cmLst>
</file>

<file path=ppt/comments/modernComment_104_D266125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C870FBE-1610-4370-A7B5-3FDCCD4EFBE2}" authorId="{6658F803-A6A2-382A-29D9-655943716D7D}" created="2024-11-01T03:42:37.814">
    <pc:sldMkLst xmlns:pc="http://schemas.microsoft.com/office/powerpoint/2013/main/command">
      <pc:docMk/>
      <pc:sldMk cId="3529904727" sldId="260"/>
    </pc:sldMkLst>
    <p188:txBody>
      <a:bodyPr/>
      <a:lstStyle/>
      <a:p>
        <a:r>
          <a:rPr lang="zh-TW" altLang="en-US"/>
          <a:t>儘管如此，我還是得繼續上廁所。這次倒是順利上完了，正當我要站起來的時候，“噗loong loong loong loong”，這馬桶又自動沖水了。好吧，不管怎樣，至少確定有沖水了，這次的任務算是完成了！</a:t>
        </a:r>
      </a:p>
    </p188:txBody>
  </p188:cm>
</p188:cmLst>
</file>

<file path=ppt/comments/modernComment_105_F907F8A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B16803-4903-40A5-B6EC-AEB9DC4AD91A}" authorId="{6658F803-A6A2-382A-29D9-655943716D7D}" created="2024-11-01T03:42:51.454">
    <pc:sldMkLst xmlns:pc="http://schemas.microsoft.com/office/powerpoint/2013/main/command">
      <pc:docMk/>
      <pc:sldMk cId="4178049185" sldId="261"/>
    </pc:sldMkLst>
    <p188:txBody>
      <a:bodyPr/>
      <a:lstStyle/>
      <a:p>
        <a:r>
          <a:rPr lang="zh-TW" altLang="en-US"/>
          <a:t>那次之後，我發現這間廁所意外地比其他的要乾淨，於是我開始習慣性地選它。問題是，這馬桶的沖水系統極不穩定，每次的沖水時機和次數都不一樣：時而先沖、時而後沖，有時甚至不沖，讓我在上廁所時總是忐忑不安。</a:t>
        </a:r>
      </a:p>
    </p188:txBody>
  </p188:cm>
</p188:cmLst>
</file>

<file path=ppt/comments/modernComment_106_A349D71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44A5B2C-0924-4BDF-AB73-7FD88DF436F9}" authorId="{6658F803-A6A2-382A-29D9-655943716D7D}" created="2024-11-01T03:43:02.814">
    <pc:sldMkLst xmlns:pc="http://schemas.microsoft.com/office/powerpoint/2013/main/command">
      <pc:docMk/>
      <pc:sldMk cId="2739525392" sldId="262"/>
    </pc:sldMkLst>
    <p188:txBody>
      <a:bodyPr/>
      <a:lstStyle/>
      <a:p>
        <a:r>
          <a:rPr lang="zh-TW" altLang="en-US"/>
          <a:t>我還記得每次走進這間廁所時，都會在心裡默默祈禱：“拜託這次上完廁所一定要自動沖水啊！”可惜它依然保持“隨機沖水”的詭異作風，每次上廁所都像一場賭博。</a:t>
        </a:r>
      </a:p>
    </p188:txBody>
  </p188:cm>
</p188:cmLst>
</file>

<file path=ppt/comments/modernComment_107_F8E0A19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7A01ABA-C067-400C-A8C9-E1E42FB89207}" authorId="{6658F803-A6A2-382A-29D9-655943716D7D}" created="2024-11-01T03:43:15.583">
    <pc:sldMkLst xmlns:pc="http://schemas.microsoft.com/office/powerpoint/2013/main/command">
      <pc:docMk/>
      <pc:sldMk cId="4175471003" sldId="263"/>
    </pc:sldMkLst>
    <p188:txBody>
      <a:bodyPr/>
      <a:lstStyle/>
      <a:p>
        <a:r>
          <a:rPr lang="zh-TW" altLang="en-US"/>
          <a:t>這樣的沖水系統，儘管讓我感到困惑不解，卻也成為了我地球生活中無法避開的“纏鬥對象”。看來地球的發明確實難以捉摸，但我也在這種不穩定的沖水中找到了一點外星人的小樂趣。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7A1B0-C255-4435-AC8A-77566634B9B6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290854-810F-4337-A6C9-F02A2B06086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0114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istockphoto.com/photo/tired-woman-sleeping-on-the-table-in-the-kitchen-at-breakfast-trying-to-drink-gm1059134652-283086936?irclickid=TIlUS7RyQxyKTi9Wv2T0hXFsUkCWOmSHYVo0Wg0&amp;irgwc=1&amp;cid=IS&amp;utm_medium=affiliate&amp;utm_source=Curly+Eskimo&amp;clickid=TIlUS7RyQxyKTi9Wv2T0hXFsUkCWOmSHYVo0Wg0&amp;utm_term=stockvault&amp;utm_content=1852840&amp;irpid=13749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90854-810F-4337-A6C9-F02A2B06086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1495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shutterstock.com/zh/image-photo/male-female-distress-having-go-restroom-1882909777?id=1882909777&amp;irclickid=UedWw9RstxyKU%3AeXXj1h%3AUdCUkCWOgVnYVo0Wg0&amp;irgwc=1&amp;pl=13749-42119&amp;utm_campaign=Curly%20Eskimo&amp;utm_content=42119&amp;utm_medium=Affiliate&amp;utm_source=13749&amp;utm_term=photo-search-to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90854-810F-4337-A6C9-F02A2B06086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0104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https://www.stockvault.net/photo/231058/confused-character-means-bewildered-puzzled-or-perplexed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90854-810F-4337-A6C9-F02A2B06086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9572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https://www.stockvault.net/photo/174805/the-road-to-success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90854-810F-4337-A6C9-F02A2B06086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6456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istockphoto.com/photo/shot-of-a-unrecognizable-woman-sitting-on-a-sofa-and-feeling-anxious-gm1388115341-445847443?irclickid=TIlUS7RyQxyKTi9Wv2T0hXFsUkCWOlXWYVo0Wg0&amp;irgwc=1&amp;cid=IS&amp;utm_medium=affiliate&amp;utm_source=Curly+Eskimo&amp;clickid=TIlUS7RyQxyKTi9Wv2T0hXFsUkCWOlXWYVo0Wg0&amp;utm_term=stockvault&amp;utm_content=1852840&amp;irpid=13749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90854-810F-4337-A6C9-F02A2B06086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4172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https://www.stockvault.net/photo/149107/royal-flush-with-poker-chips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90854-810F-4337-A6C9-F02A2B06086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0970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www.istockphoto.com/photo/creating-ideas-in-team-gm1467799746-499496320?irclickid=TIlUS7RyQxyKTi9Wv2T0hXFsUkCWOiSvYVo0Wg0&amp;irgwc=1&amp;cid=IS&amp;utm_medium=affiliate&amp;utm_source=Curly+Eskimo&amp;clickid=TIlUS7RyQxyKTi9Wv2T0hXFsUkCWOiSvYVo0Wg0&amp;utm_term=stockvault&amp;utm_content=1852840&amp;irpid=13749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290854-810F-4337-A6C9-F02A2B06086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031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2A2F82-994A-AB3E-F956-EF93E643A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3BC7F2B-DE4B-8E7A-0FD3-B7210CCB3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0E52B6-CA71-F68F-9E34-CD5B03732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42BAC-EA54-449E-AC26-F9491E1FD411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862A7A-3CB3-88AC-375A-0D8EB6D80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3BD9FF-DDC9-5B90-F333-F607EF88A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CA854-3F1C-458D-8D43-4E1CF4B32B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8363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D537D0-58B7-49CD-F21F-48871CA4F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C86E0F9-E717-E45D-06BE-77E29282B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09BDEA-77F1-A7BB-5E7D-0A6E7FB74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42BAC-EA54-449E-AC26-F9491E1FD411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53314C-CBCA-9076-F31C-E0C61DD8A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8A87C7-F54C-EC96-21A8-FCB6349B6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CA854-3F1C-458D-8D43-4E1CF4B32B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7787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97C0D09-EB46-2FCF-1452-20D478488D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3F33340-CD24-A41B-126C-B529F4550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C3B22E-9EDE-6284-A1B3-1C276BA87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42BAC-EA54-449E-AC26-F9491E1FD411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E23FFB-E2C4-F1F9-29CA-39F120F0F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BA7DCF-E200-DF60-2E2C-9B04985B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CA854-3F1C-458D-8D43-4E1CF4B32B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49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3924A-4412-23EE-FBED-ADABF1A98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0B2DCE-2664-28E9-F4F4-A238BFFF5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2398255-37AE-48A0-562B-8A4DDDD94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42BAC-EA54-449E-AC26-F9491E1FD411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636F86-E0DA-B244-BD4D-844A86FAB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28A5FF-63E0-609A-3C5E-4EF60D8C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CA854-3F1C-458D-8D43-4E1CF4B32B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647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64A748-A4A6-286C-32DD-02C9BA365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CD995B-D6D7-F83D-91D0-E31E8E2E3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232871-D9E2-FCCC-63D6-539C0EAAA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42BAC-EA54-449E-AC26-F9491E1FD411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EF1F51-552E-D621-DB5D-D82076360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9A3E65-9881-E861-29E1-1EF1EAC2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CA854-3F1C-458D-8D43-4E1CF4B32B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080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B4B01-88B1-12A3-6575-114C1010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7160F3-B4E4-A5F6-40A3-96EA57628B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A16541-A079-A85B-FA6A-2B5C50274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7BC4C25-2F73-CEC4-9D78-9313413AB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42BAC-EA54-449E-AC26-F9491E1FD411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59C097C-CF2F-5654-2AE0-44E9C831D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B269CCD-9E15-2F64-B053-E680A2131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CA854-3F1C-458D-8D43-4E1CF4B32B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3760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D85FD0-A734-B2B7-D06B-1D644F727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5EE7D5E-66BA-9C89-6ACF-DC945F176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FC6CA1A-A6FF-EA96-935F-590153C9D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90C3B6C-09D0-EAD8-3F04-CE5C4D308A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D84CD43-A158-0D44-5B58-76193DA358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C6E08EE-1C38-522A-591E-1DD797BA9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42BAC-EA54-449E-AC26-F9491E1FD411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8F060DB-24B8-BB9C-7524-B61C8C705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851EE0F-4F1E-D7AC-CF23-6A0DAD4E7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CA854-3F1C-458D-8D43-4E1CF4B32B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0130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253B95-FECD-B114-ADB5-2FFB3B50C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000103B-DD4E-08E4-90B8-8F989AB8E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42BAC-EA54-449E-AC26-F9491E1FD411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F04DC0E-DAA2-DE1A-37FA-D28356AB8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DE3DDF6-AAC0-1BCC-EF3F-DCE3FBFB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CA854-3F1C-458D-8D43-4E1CF4B32B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320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E964996-093E-4005-37FC-8240E4B45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42BAC-EA54-449E-AC26-F9491E1FD411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6646FA5-0E8E-BF11-89F1-AA8F284B6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CC32C2-D945-C77E-E940-8EB2D60FA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CA854-3F1C-458D-8D43-4E1CF4B32B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7787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AD3E43-80F5-F786-F2C6-6CD95CE4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24A473-037B-71ED-765A-1B3FFD3E6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CEC7B3-2CC2-D80D-7890-883BDCCD5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716031-7E5B-D490-2041-A21CFAD4D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42BAC-EA54-449E-AC26-F9491E1FD411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1CF7663-49AC-58C8-52AD-A00291EE6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7AD2C96-2F09-B944-5681-B1C2DA80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CA854-3F1C-458D-8D43-4E1CF4B32B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8637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2851C-61DE-D9EF-2413-2CB022245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40B8B10-954C-0582-FA6E-EB1C7887B2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E9BADCB-BFBC-5953-A471-C31EB13D7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A6B9722-977D-7666-BDD9-3C2BCDEB2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42BAC-EA54-449E-AC26-F9491E1FD411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3B21E0-8182-1249-3252-23419B5B7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15EA4B3-233C-5514-C8A3-7D9A4200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CA854-3F1C-458D-8D43-4E1CF4B32B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026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90000"/>
              <a:lumOff val="1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B3216FD-B522-5D9A-4AC9-67E753170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EE4FCE9-2388-219E-C944-82B768A56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0FB763-640B-B12A-C48E-475937627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A42BAC-EA54-449E-AC26-F9491E1FD411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3E3450-DB75-A17C-DA52-3F14768B51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C22A6FA-48C6-7C74-CF39-ACC9145B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CCA854-3F1C-458D-8D43-4E1CF4B32B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0623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1_9162B60E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61C8221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3_1C29331A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4_D266125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5_F907F8A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A349D7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7_F8E0A19B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C484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37D791-EFB0-D7A3-AEEF-FC8B6F779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3609" y="1773238"/>
            <a:ext cx="4992849" cy="1655762"/>
          </a:xfrm>
        </p:spPr>
        <p:txBody>
          <a:bodyPr>
            <a:normAutofit/>
          </a:bodyPr>
          <a:lstStyle/>
          <a:p>
            <a:r>
              <a:rPr lang="zh-TW" altLang="en-US" sz="8000" b="1" dirty="0"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校園</a:t>
            </a:r>
            <a:r>
              <a:rPr lang="en-US" altLang="zh-TW" sz="8000" b="1" dirty="0"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(?)</a:t>
            </a:r>
            <a:endParaRPr lang="zh-TW" altLang="en-US" sz="8000" b="1" dirty="0">
              <a:latin typeface="cjkFonts 全瀨體" panose="02000600000000000000" pitchFamily="2" charset="-120"/>
              <a:ea typeface="cjkFonts 全瀨體" panose="02000600000000000000" pitchFamily="2" charset="-120"/>
              <a:cs typeface="cjkFonts 全瀨體" panose="02000600000000000000" pitchFamily="2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AC72913-F2F6-789D-247F-EB5767ED30E5}"/>
              </a:ext>
            </a:extLst>
          </p:cNvPr>
          <p:cNvSpPr txBox="1"/>
          <p:nvPr/>
        </p:nvSpPr>
        <p:spPr>
          <a:xfrm>
            <a:off x="2392815" y="3272326"/>
            <a:ext cx="609755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0" b="1" dirty="0"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故事</a:t>
            </a:r>
          </a:p>
        </p:txBody>
      </p:sp>
      <p:pic>
        <p:nvPicPr>
          <p:cNvPr id="1028" name="Picture 4" descr="和式トイレ・和式便器のイラスト">
            <a:extLst>
              <a:ext uri="{FF2B5EF4-FFF2-40B4-BE49-F238E27FC236}">
                <a16:creationId xmlns:a16="http://schemas.microsoft.com/office/drawing/2014/main" id="{385AC325-C58E-9471-2A16-2133F5A5F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0" t="28933" r="-611" b="19776"/>
          <a:stretch/>
        </p:blipFill>
        <p:spPr bwMode="auto">
          <a:xfrm>
            <a:off x="0" y="5550173"/>
            <a:ext cx="2253560" cy="13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星形: 四角 4">
            <a:extLst>
              <a:ext uri="{FF2B5EF4-FFF2-40B4-BE49-F238E27FC236}">
                <a16:creationId xmlns:a16="http://schemas.microsoft.com/office/drawing/2014/main" id="{916BE5F7-2314-B683-864A-DE8597617C8E}"/>
              </a:ext>
            </a:extLst>
          </p:cNvPr>
          <p:cNvSpPr/>
          <p:nvPr/>
        </p:nvSpPr>
        <p:spPr>
          <a:xfrm rot="20874092">
            <a:off x="260459" y="5681842"/>
            <a:ext cx="271144" cy="383695"/>
          </a:xfrm>
          <a:prstGeom prst="star4">
            <a:avLst/>
          </a:prstGeom>
          <a:solidFill>
            <a:srgbClr val="FFC40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星形: 四角 6">
            <a:extLst>
              <a:ext uri="{FF2B5EF4-FFF2-40B4-BE49-F238E27FC236}">
                <a16:creationId xmlns:a16="http://schemas.microsoft.com/office/drawing/2014/main" id="{762101D2-9605-0DB3-8F74-A3EA0AAADE75}"/>
              </a:ext>
            </a:extLst>
          </p:cNvPr>
          <p:cNvSpPr/>
          <p:nvPr/>
        </p:nvSpPr>
        <p:spPr>
          <a:xfrm rot="20874092">
            <a:off x="522026" y="5574327"/>
            <a:ext cx="271144" cy="383695"/>
          </a:xfrm>
          <a:prstGeom prst="star4">
            <a:avLst/>
          </a:prstGeom>
          <a:solidFill>
            <a:srgbClr val="FFC40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梯形 9">
            <a:extLst>
              <a:ext uri="{FF2B5EF4-FFF2-40B4-BE49-F238E27FC236}">
                <a16:creationId xmlns:a16="http://schemas.microsoft.com/office/drawing/2014/main" id="{6C98E79C-05E3-4479-87B1-CC448CDD7B5F}"/>
              </a:ext>
            </a:extLst>
          </p:cNvPr>
          <p:cNvSpPr/>
          <p:nvPr/>
        </p:nvSpPr>
        <p:spPr>
          <a:xfrm>
            <a:off x="-717724" y="4178573"/>
            <a:ext cx="2971284" cy="2743200"/>
          </a:xfrm>
          <a:prstGeom prst="trapezoid">
            <a:avLst/>
          </a:prstGeom>
          <a:solidFill>
            <a:srgbClr val="292929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9639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08C17E-F981-2A7D-BAA9-A8141E7EF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90" y="589060"/>
            <a:ext cx="3304592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1.</a:t>
            </a:r>
            <a:r>
              <a:rPr lang="zh-TW" altLang="en-US" sz="6000" b="1" dirty="0"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243916545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08C17E-F981-2A7D-BAA9-A8141E7EF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92" y="570399"/>
            <a:ext cx="3304592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2.</a:t>
            </a:r>
            <a:r>
              <a:rPr lang="zh-TW" altLang="en-US" sz="6000" b="1" dirty="0"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16405058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3000" b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E6E7AA89-EAED-7C77-0B9B-E54DE56AB964}"/>
              </a:ext>
            </a:extLst>
          </p:cNvPr>
          <p:cNvSpPr txBox="1">
            <a:spLocks/>
          </p:cNvSpPr>
          <p:nvPr/>
        </p:nvSpPr>
        <p:spPr>
          <a:xfrm>
            <a:off x="408992" y="570399"/>
            <a:ext cx="3304592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b="1" dirty="0"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3.</a:t>
            </a:r>
            <a:r>
              <a:rPr lang="zh-TW" altLang="en-US" sz="6000" b="1" dirty="0"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47246210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16376F19-9C55-BD89-7B54-DCB3194E3EEC}"/>
              </a:ext>
            </a:extLst>
          </p:cNvPr>
          <p:cNvSpPr txBox="1">
            <a:spLocks/>
          </p:cNvSpPr>
          <p:nvPr/>
        </p:nvSpPr>
        <p:spPr>
          <a:xfrm>
            <a:off x="408992" y="570399"/>
            <a:ext cx="3304592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b="1" dirty="0"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4.</a:t>
            </a:r>
            <a:r>
              <a:rPr lang="zh-TW" altLang="en-US" sz="6000" b="1" dirty="0"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352990472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4923A9B6-865F-AF7D-8345-4C1C4DA7A989}"/>
              </a:ext>
            </a:extLst>
          </p:cNvPr>
          <p:cNvSpPr txBox="1">
            <a:spLocks/>
          </p:cNvSpPr>
          <p:nvPr/>
        </p:nvSpPr>
        <p:spPr>
          <a:xfrm>
            <a:off x="408992" y="570399"/>
            <a:ext cx="3304592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b="1" dirty="0"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5.</a:t>
            </a:r>
            <a:r>
              <a:rPr lang="zh-TW" altLang="en-US" sz="6000" b="1" dirty="0"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417804918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66C6293F-5347-11FD-5320-2C23894ED15E}"/>
              </a:ext>
            </a:extLst>
          </p:cNvPr>
          <p:cNvSpPr txBox="1">
            <a:spLocks/>
          </p:cNvSpPr>
          <p:nvPr/>
        </p:nvSpPr>
        <p:spPr>
          <a:xfrm>
            <a:off x="408992" y="570399"/>
            <a:ext cx="3304592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b="1" dirty="0">
                <a:solidFill>
                  <a:schemeClr val="bg1">
                    <a:lumMod val="95000"/>
                  </a:schemeClr>
                </a:solidFill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6.</a:t>
            </a:r>
            <a:r>
              <a:rPr lang="zh-TW" altLang="en-US" sz="6000" b="1" dirty="0">
                <a:solidFill>
                  <a:schemeClr val="bg1">
                    <a:lumMod val="95000"/>
                  </a:schemeClr>
                </a:solidFill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27395253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>
            <a:extLst>
              <a:ext uri="{FF2B5EF4-FFF2-40B4-BE49-F238E27FC236}">
                <a16:creationId xmlns:a16="http://schemas.microsoft.com/office/drawing/2014/main" id="{CFF8FA41-7F10-EBA8-47EA-FA1B8C7779D0}"/>
              </a:ext>
            </a:extLst>
          </p:cNvPr>
          <p:cNvSpPr txBox="1">
            <a:spLocks/>
          </p:cNvSpPr>
          <p:nvPr/>
        </p:nvSpPr>
        <p:spPr>
          <a:xfrm>
            <a:off x="408992" y="570399"/>
            <a:ext cx="3304592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b="1" dirty="0">
                <a:solidFill>
                  <a:schemeClr val="bg1">
                    <a:lumMod val="95000"/>
                  </a:schemeClr>
                </a:solidFill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7.</a:t>
            </a:r>
            <a:r>
              <a:rPr lang="zh-TW" altLang="en-US" sz="6000" b="1" dirty="0">
                <a:solidFill>
                  <a:schemeClr val="bg1">
                    <a:lumMod val="95000"/>
                  </a:schemeClr>
                </a:solidFill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41754710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4595793-9F03-4CBE-D97A-EFC0C3A5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237" y="2766218"/>
            <a:ext cx="1000125" cy="1325563"/>
          </a:xfrm>
        </p:spPr>
        <p:txBody>
          <a:bodyPr>
            <a:normAutofit/>
          </a:bodyPr>
          <a:lstStyle/>
          <a:p>
            <a:r>
              <a:rPr lang="zh-TW" altLang="en-US" sz="8000" b="1" dirty="0"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感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50BCD7E-B962-4C7D-0D20-E1F40AD120DF}"/>
              </a:ext>
            </a:extLst>
          </p:cNvPr>
          <p:cNvSpPr txBox="1"/>
          <p:nvPr/>
        </p:nvSpPr>
        <p:spPr>
          <a:xfrm>
            <a:off x="2286000" y="2685018"/>
            <a:ext cx="1314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altLang="en-US" sz="8000" b="1" dirty="0"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謝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AC92874-B894-BAD1-97B1-5B6347C20512}"/>
              </a:ext>
            </a:extLst>
          </p:cNvPr>
          <p:cNvSpPr txBox="1"/>
          <p:nvPr/>
        </p:nvSpPr>
        <p:spPr>
          <a:xfrm>
            <a:off x="3362325" y="2967335"/>
            <a:ext cx="857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altLang="en-US" sz="8000" b="1" dirty="0"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聆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4E3AB6-64FB-6C54-22F5-34916AFA988A}"/>
              </a:ext>
            </a:extLst>
          </p:cNvPr>
          <p:cNvSpPr txBox="1"/>
          <p:nvPr/>
        </p:nvSpPr>
        <p:spPr>
          <a:xfrm>
            <a:off x="4514850" y="2685018"/>
            <a:ext cx="752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altLang="en-US" sz="8000" b="1" dirty="0"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聽</a:t>
            </a:r>
          </a:p>
        </p:txBody>
      </p:sp>
    </p:spTree>
    <p:extLst>
      <p:ext uri="{BB962C8B-B14F-4D97-AF65-F5344CB8AC3E}">
        <p14:creationId xmlns:p14="http://schemas.microsoft.com/office/powerpoint/2010/main" val="522457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310</Words>
  <Application>Microsoft Office PowerPoint</Application>
  <PresentationFormat>寬螢幕</PresentationFormat>
  <Paragraphs>27</Paragraphs>
  <Slides>9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cjkFonts 全瀨體</vt:lpstr>
      <vt:lpstr>Aptos</vt:lpstr>
      <vt:lpstr>Aptos Display</vt:lpstr>
      <vt:lpstr>Arial</vt:lpstr>
      <vt:lpstr>Office 佈景主題</vt:lpstr>
      <vt:lpstr>校園(?)</vt:lpstr>
      <vt:lpstr>1.目標</vt:lpstr>
      <vt:lpstr>2.阻礙</vt:lpstr>
      <vt:lpstr>PowerPoint 簡報</vt:lpstr>
      <vt:lpstr>PowerPoint 簡報</vt:lpstr>
      <vt:lpstr>PowerPoint 簡報</vt:lpstr>
      <vt:lpstr>PowerPoint 簡報</vt:lpstr>
      <vt:lpstr>PowerPoint 簡報</vt:lpstr>
      <vt:lpstr>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穎萱 陳</dc:creator>
  <cp:lastModifiedBy>穎萱 陳</cp:lastModifiedBy>
  <cp:revision>8</cp:revision>
  <dcterms:created xsi:type="dcterms:W3CDTF">2024-10-21T01:55:47Z</dcterms:created>
  <dcterms:modified xsi:type="dcterms:W3CDTF">2024-11-01T08:50:21Z</dcterms:modified>
</cp:coreProperties>
</file>